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f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Characters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8D11-AE97-46C0-A7E5-6EBF3711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5109948" y="1178467"/>
            <a:ext cx="3299338" cy="2577314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 flipH="1">
            <a:off x="4211783" y="2150023"/>
            <a:ext cx="1789353" cy="36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633287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Underground tunnels.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842265"/>
            <a:ext cx="4719319" cy="2548432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07" y="2816785"/>
            <a:ext cx="4954093" cy="37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LOD,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/>
          <p:nvPr/>
        </p:nvCxnSpPr>
        <p:spPr>
          <a:xfrm flipV="1">
            <a:off x="1985818" y="2595418"/>
            <a:ext cx="3999346" cy="120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547810" y="1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7547809" y="4233673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9448800" y="1977798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/>
          <p:nvPr/>
        </p:nvCxnSpPr>
        <p:spPr>
          <a:xfrm>
            <a:off x="5514109" y="3657600"/>
            <a:ext cx="2881746" cy="15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/>
          <p:nvPr/>
        </p:nvCxnSpPr>
        <p:spPr>
          <a:xfrm flipV="1">
            <a:off x="4821382" y="2918691"/>
            <a:ext cx="4516582" cy="34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/>
          <p:nvPr/>
        </p:nvCxnSpPr>
        <p:spPr>
          <a:xfrm flipV="1">
            <a:off x="4507345" y="3057236"/>
            <a:ext cx="2133600" cy="25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400</Words>
  <Application>Microsoft Office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4</cp:revision>
  <dcterms:created xsi:type="dcterms:W3CDTF">2021-04-21T03:51:48Z</dcterms:created>
  <dcterms:modified xsi:type="dcterms:W3CDTF">2021-04-21T04:04:55Z</dcterms:modified>
</cp:coreProperties>
</file>